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114" d="100"/>
          <a:sy n="114" d="100"/>
        </p:scale>
        <p:origin x="900" y="102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0.32</c:v>
                </c:pt>
                <c:pt idx="2">
                  <c:v>0.13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</c:v>
                </c:pt>
                <c:pt idx="1">
                  <c:v>0.23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0.54</c:v>
                </c:pt>
                <c:pt idx="1">
                  <c:v>0.4</c:v>
                </c:pt>
                <c:pt idx="2">
                  <c:v>0.06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0.69</c:v>
                </c:pt>
                <c:pt idx="1">
                  <c:v>0.28999999999999998</c:v>
                </c:pt>
                <c:pt idx="2">
                  <c:v>0.03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0.69</c:v>
                </c:pt>
                <c:pt idx="1">
                  <c:v>0.23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0.64</c:v>
                </c:pt>
                <c:pt idx="1">
                  <c:v>0.28000000000000003</c:v>
                </c:pt>
                <c:pt idx="2">
                  <c:v>0.08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0.61</c:v>
                </c:pt>
                <c:pt idx="1">
                  <c:v>0.3</c:v>
                </c:pt>
                <c:pt idx="2">
                  <c:v>0.09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0.48</c:v>
                </c:pt>
                <c:pt idx="1">
                  <c:v>0.22</c:v>
                </c:pt>
                <c:pt idx="2">
                  <c:v>0.3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0.65</c:v>
                </c:pt>
                <c:pt idx="1">
                  <c:v>0.31</c:v>
                </c:pt>
                <c:pt idx="2">
                  <c:v>0.06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0.84</c:v>
                </c:pt>
                <c:pt idx="1">
                  <c:v>0.1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0.93</c:v>
                </c:pt>
                <c:pt idx="1">
                  <c:v>0.93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0.64</c:v>
                </c:pt>
                <c:pt idx="1">
                  <c:v>0.28000000000000003</c:v>
                </c:pt>
                <c:pt idx="2">
                  <c:v>0.08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0.67</c:v>
                </c:pt>
                <c:pt idx="1">
                  <c:v>0.26</c:v>
                </c:pt>
                <c:pt idx="2">
                  <c:v>0.06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0.67</c:v>
                </c:pt>
                <c:pt idx="1">
                  <c:v>0.24</c:v>
                </c:pt>
                <c:pt idx="2">
                  <c:v>0.09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B85058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B85058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Rose Medical Practice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140 Fitzwilliam Street, Huddersfield, West Yorkshire HD1 5PU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25%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412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104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B85058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https://gp-patient.co.uk/PatientExperiences?practicecode=B85058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02191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22013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Rose Medical Practice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95%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84%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93%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70%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91%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87%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Rose Medical Practice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140 Fitzwilliam Street, Huddersfield, West Yorkshire HD1 5PU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B85058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25%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104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412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https://gp-patient.co.uk/PatientExperiences?practicecode=B85058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Rose Medical Practice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91%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94%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93%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94%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97%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93%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596</Words>
  <Application>Microsoft Office PowerPoint</Application>
  <PresentationFormat>Widescreen</PresentationFormat>
  <Paragraphs>198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HelveticaNeueLT Std Lt Cn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OLDBURY, Sally (ROSE MEDICAL PRACTICE)</cp:lastModifiedBy>
  <cp:revision>235</cp:revision>
  <dcterms:created xsi:type="dcterms:W3CDTF">2022-02-15T10:00:54Z</dcterms:created>
  <dcterms:modified xsi:type="dcterms:W3CDTF">2024-07-11T17:32:33Z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