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0.32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0.4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0.28999999999999998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0.28000000000000003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0.22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0.84</c:v>
                </c:pt>
                <c:pt idx="1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0.93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0.28000000000000003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0.24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B85058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B85058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140 Fitzwilliam Street, Huddersfield, West Yorkshire HD1 5PU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B85058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https://gp-patient.co.uk/PatientExperiences?practicecode=B85058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140 Fitzwilliam Street, Huddersfield, West Yorkshire HD1 5PU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B85058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https://gp-patient.co.uk/PatientExperiences?practicecode=B85058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596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OLDBURY, Sally (ROSE MEDICAL PRACTICE)</cp:lastModifiedBy>
  <cp:revision>235</cp:revision>
  <dcterms:created xsi:type="dcterms:W3CDTF">2022-02-15T10:00:54Z</dcterms:created>
  <dcterms:modified xsi:type="dcterms:W3CDTF">2024-07-11T17:32:33Z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